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3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986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829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6104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6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7575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348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933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7022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559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306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2178CF-B9D7-4599-9F1D-F95DC34D9134}" type="datetimeFigureOut">
              <a:rPr lang="es-PR" smtClean="0"/>
              <a:t>09/11/2014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06035F-62F7-412C-853C-9ED6A4EF9623}" type="slidenum">
              <a:rPr lang="es-PR" smtClean="0"/>
              <a:t>‹#›</a:t>
            </a:fld>
            <a:endParaRPr lang="es-P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45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Curso</a:t>
            </a:r>
            <a:r>
              <a:rPr lang="en-US" sz="7200" dirty="0" smtClean="0"/>
              <a:t> </a:t>
            </a:r>
            <a:r>
              <a:rPr lang="en-US" sz="7200" dirty="0" smtClean="0"/>
              <a:t>E-learning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Los </a:t>
            </a:r>
            <a:r>
              <a:rPr lang="en-US" sz="7200" dirty="0" err="1" smtClean="0"/>
              <a:t>signos</a:t>
            </a:r>
            <a:r>
              <a:rPr lang="en-US" sz="7200" dirty="0" smtClean="0"/>
              <a:t> de </a:t>
            </a:r>
            <a:r>
              <a:rPr lang="en-US" sz="7200" dirty="0" err="1" smtClean="0"/>
              <a:t>puntuación</a:t>
            </a:r>
            <a:endParaRPr lang="es-P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94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Yoliberth Camacho Sánchez</a:t>
            </a:r>
          </a:p>
          <a:p>
            <a:r>
              <a:rPr lang="en-US" dirty="0" err="1" smtClean="0"/>
              <a:t>Profa</a:t>
            </a:r>
            <a:r>
              <a:rPr lang="en-US" dirty="0" smtClean="0"/>
              <a:t>. </a:t>
            </a:r>
            <a:r>
              <a:rPr lang="en-US" dirty="0" err="1" smtClean="0"/>
              <a:t>Laylannie</a:t>
            </a:r>
            <a:r>
              <a:rPr lang="en-US" dirty="0" smtClean="0"/>
              <a:t> </a:t>
            </a:r>
            <a:r>
              <a:rPr lang="en-US" dirty="0" err="1" smtClean="0"/>
              <a:t>torres</a:t>
            </a:r>
            <a:r>
              <a:rPr lang="en-US" dirty="0" smtClean="0"/>
              <a:t> </a:t>
            </a:r>
            <a:r>
              <a:rPr lang="en-US" dirty="0" err="1" smtClean="0"/>
              <a:t>gonzález</a:t>
            </a:r>
            <a:endParaRPr lang="en-US" dirty="0" smtClean="0"/>
          </a:p>
          <a:p>
            <a:r>
              <a:rPr lang="en-US" dirty="0" err="1" smtClean="0"/>
              <a:t>Etel</a:t>
            </a:r>
            <a:r>
              <a:rPr lang="en-US" dirty="0" smtClean="0"/>
              <a:t> 600</a:t>
            </a:r>
            <a:endParaRPr lang="en-US" dirty="0" smtClean="0"/>
          </a:p>
          <a:p>
            <a:r>
              <a:rPr lang="en-US" dirty="0" smtClean="0"/>
              <a:t>9 de </a:t>
            </a:r>
            <a:r>
              <a:rPr lang="en-US" dirty="0" err="1" smtClean="0"/>
              <a:t>noviembre</a:t>
            </a:r>
            <a:r>
              <a:rPr lang="en-US" dirty="0" smtClean="0"/>
              <a:t> de 2014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310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0057"/>
          </a:xfrm>
        </p:spPr>
        <p:txBody>
          <a:bodyPr/>
          <a:lstStyle/>
          <a:p>
            <a:pPr algn="ctr"/>
            <a:r>
              <a:rPr lang="en-US" dirty="0" err="1" smtClean="0"/>
              <a:t>Definición</a:t>
            </a:r>
            <a:r>
              <a:rPr lang="en-US" dirty="0" smtClean="0"/>
              <a:t> de </a:t>
            </a:r>
            <a:r>
              <a:rPr lang="en-US" dirty="0" err="1" smtClean="0"/>
              <a:t>Ortografía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553" y="1850065"/>
            <a:ext cx="8144540" cy="445504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156790" y="4082901"/>
            <a:ext cx="818707" cy="1701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756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94" y="341801"/>
            <a:ext cx="9319793" cy="58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Módulos</a:t>
            </a:r>
            <a:endParaRPr lang="es-P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2071" y="1998921"/>
            <a:ext cx="5138246" cy="425302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0692" y="1998921"/>
            <a:ext cx="5104988" cy="42530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0456" y="4359349"/>
            <a:ext cx="680484" cy="318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042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8913"/>
          </a:xfrm>
        </p:spPr>
        <p:txBody>
          <a:bodyPr/>
          <a:lstStyle/>
          <a:p>
            <a:pPr algn="ctr"/>
            <a:r>
              <a:rPr lang="en-US" dirty="0" smtClean="0"/>
              <a:t>El Punto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326" y="1839433"/>
            <a:ext cx="7155711" cy="447915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5326912" y="3317358"/>
            <a:ext cx="318976" cy="129717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318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591" y="1824998"/>
            <a:ext cx="7100873" cy="44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Teoría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46262"/>
            <a:ext cx="7091916" cy="44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212" y="1824997"/>
            <a:ext cx="7134150" cy="445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163" y="1846263"/>
            <a:ext cx="7384628" cy="44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Coma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228" y="1846263"/>
            <a:ext cx="7382502" cy="447203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5401340" y="3391786"/>
            <a:ext cx="233916" cy="112705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861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368" y="1814365"/>
            <a:ext cx="7143403" cy="44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Educativa</a:t>
            </a:r>
            <a:r>
              <a:rPr lang="en-US" dirty="0" smtClean="0"/>
              <a:t> 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838" y="2653664"/>
            <a:ext cx="8777778" cy="24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Teoría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983" y="1846263"/>
            <a:ext cx="64363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944" y="1846263"/>
            <a:ext cx="7125399" cy="44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170" y="1846263"/>
            <a:ext cx="7730654" cy="44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Punto y Coma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126" y="1846263"/>
            <a:ext cx="7567281" cy="448138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5169408" y="3352800"/>
            <a:ext cx="390144" cy="12070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671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648" y="1846263"/>
            <a:ext cx="7496567" cy="44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Teoría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676" y="1846263"/>
            <a:ext cx="7674571" cy="439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Ejercicios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40" y="1846263"/>
            <a:ext cx="7491691" cy="44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endParaRPr lang="es-P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648" y="1846263"/>
            <a:ext cx="7850135" cy="44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Repaso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983" y="1846263"/>
            <a:ext cx="7113841" cy="44461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57472" y="4559808"/>
            <a:ext cx="743712" cy="414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184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Vídeo</a:t>
            </a:r>
            <a:r>
              <a:rPr lang="en-US" dirty="0" smtClean="0"/>
              <a:t> </a:t>
            </a:r>
            <a:r>
              <a:rPr lang="en-US" dirty="0" err="1" smtClean="0"/>
              <a:t>PowToon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0696" y="2508854"/>
            <a:ext cx="5212739" cy="325796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0462" y="2509846"/>
            <a:ext cx="5211152" cy="32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Estructura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endParaRPr lang="es-P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983" y="1846263"/>
            <a:ext cx="64363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Evaluación</a:t>
            </a:r>
            <a:r>
              <a:rPr lang="en-US" dirty="0" smtClean="0"/>
              <a:t> Final</a:t>
            </a:r>
            <a:endParaRPr lang="es-P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662" y="1846263"/>
            <a:ext cx="7555089" cy="44204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4986528" y="4937760"/>
            <a:ext cx="975360" cy="2438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662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Thatquiz.org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156" y="1846263"/>
            <a:ext cx="7586788" cy="44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692" y="1846263"/>
            <a:ext cx="7086916" cy="44293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84448" y="5218176"/>
            <a:ext cx="963168" cy="243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59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888" y="653808"/>
            <a:ext cx="957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PR" sz="1600" dirty="0" smtClean="0"/>
              <a:t>	Los </a:t>
            </a:r>
            <a:r>
              <a:rPr lang="es-PR" sz="1600" dirty="0"/>
              <a:t>espacios de comunicación que se han creado por el avance de las Tecnologías de Información y Comunicación hacen de las plataformas educativas un medio cada vez más popular y aceptado.  Esta herramienta permite contar con un espacio virtual en Internet que permite gestionar un curso debido a todas las herramientas que posee.  Estas herramientas optimizan el curso aportando dinamismo, variedad y estructuración.</a:t>
            </a:r>
          </a:p>
          <a:p>
            <a:pPr>
              <a:lnSpc>
                <a:spcPct val="200000"/>
              </a:lnSpc>
            </a:pPr>
            <a:r>
              <a:rPr lang="es-PR" sz="1600" dirty="0"/>
              <a:t>	El e-</a:t>
            </a:r>
            <a:r>
              <a:rPr lang="es-PR" sz="1600" dirty="0" err="1"/>
              <a:t>learning</a:t>
            </a:r>
            <a:r>
              <a:rPr lang="es-PR" sz="1600" dirty="0"/>
              <a:t> facilita los procesos de enseñanza-aprendizaje en los aprendices y se ajusta de acuerdo a sus necesidades.  La plataforma utilizada para crear el curso, </a:t>
            </a:r>
            <a:r>
              <a:rPr lang="es-PR" sz="1600" dirty="0" err="1"/>
              <a:t>Schoology</a:t>
            </a:r>
            <a:r>
              <a:rPr lang="es-PR" sz="1600" dirty="0"/>
              <a:t>, como tantas otras; brinda la libertad de crear, utilizar y estudiar un curso.  Permite al profesor gestionar los contenidos por medio de herramientas diseñadas para este propósito que permiten organizar la información en forma de archivos.</a:t>
            </a:r>
          </a:p>
          <a:p>
            <a:pPr>
              <a:lnSpc>
                <a:spcPct val="200000"/>
              </a:lnSpc>
            </a:pPr>
            <a:r>
              <a:rPr lang="es-PR" sz="1600" dirty="0"/>
              <a:t>	Entiendo  que las plataformas educativas cumplen con el fin de la educación a distancia como también complementan la educación presencial.</a:t>
            </a:r>
          </a:p>
        </p:txBody>
      </p:sp>
    </p:spTree>
    <p:extLst>
      <p:ext uri="{BB962C8B-B14F-4D97-AF65-F5344CB8AC3E}">
        <p14:creationId xmlns:p14="http://schemas.microsoft.com/office/powerpoint/2010/main" val="21062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Referencias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662" y="1846263"/>
            <a:ext cx="7847697" cy="44204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4767072" y="5583936"/>
            <a:ext cx="1036320" cy="2682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177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664" y="433382"/>
            <a:ext cx="104851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1600" dirty="0" err="1"/>
              <a:t>Bigloo</a:t>
            </a:r>
            <a:r>
              <a:rPr lang="es-PR" sz="1600" dirty="0"/>
              <a:t>.  (s.f.).  La importancia de la ortografía.  Recuperado </a:t>
            </a:r>
            <a:r>
              <a:rPr lang="es-PR" sz="1600"/>
              <a:t>de </a:t>
            </a:r>
            <a:r>
              <a:rPr lang="es-PR" sz="1600" smtClean="0"/>
              <a:t>http</a:t>
            </a:r>
            <a:r>
              <a:rPr lang="es-PR" sz="1600" dirty="0"/>
              <a:t>://estadodetamaulipas.bligoo.com.mx/la-importancia-de-la-ortografia#.</a:t>
            </a:r>
            <a:r>
              <a:rPr lang="es-PR" sz="1600" dirty="0" smtClean="0"/>
              <a:t>VFLjOjTF_6I</a:t>
            </a:r>
          </a:p>
          <a:p>
            <a:endParaRPr lang="es-PR" sz="1600" dirty="0"/>
          </a:p>
          <a:p>
            <a:r>
              <a:rPr lang="es-PR" sz="1600" dirty="0"/>
              <a:t>Charcas, G.  (2009).  Plataformas Educativas.  Recuperado de http://plataformas- </a:t>
            </a:r>
            <a:r>
              <a:rPr lang="es-PR" sz="1600" dirty="0" smtClean="0"/>
              <a:t>educativas.blogspot.com/</a:t>
            </a:r>
          </a:p>
          <a:p>
            <a:endParaRPr lang="es-PR" sz="1600" dirty="0"/>
          </a:p>
          <a:p>
            <a:r>
              <a:rPr lang="es-PR" sz="1600" dirty="0" err="1"/>
              <a:t>Emaze</a:t>
            </a:r>
            <a:r>
              <a:rPr lang="es-PR" sz="1600" dirty="0"/>
              <a:t>.  (2014).  Presentación El punto.  Recuperado de http://www.emaze.com</a:t>
            </a:r>
            <a:r>
              <a:rPr lang="es-PR" sz="1600" dirty="0" smtClean="0"/>
              <a:t>/</a:t>
            </a:r>
          </a:p>
          <a:p>
            <a:endParaRPr lang="es-PR" sz="1600" dirty="0"/>
          </a:p>
          <a:p>
            <a:r>
              <a:rPr lang="es-PR" sz="1600" dirty="0" err="1"/>
              <a:t>Emaze</a:t>
            </a:r>
            <a:r>
              <a:rPr lang="es-PR" sz="1600" dirty="0"/>
              <a:t>.  (2014).  Presentación El punto y coma.  Recuperado de http://www.emaze.com</a:t>
            </a:r>
            <a:r>
              <a:rPr lang="es-PR" sz="1600" dirty="0" smtClean="0"/>
              <a:t>/</a:t>
            </a:r>
          </a:p>
          <a:p>
            <a:endParaRPr lang="es-PR" sz="1600" dirty="0"/>
          </a:p>
          <a:p>
            <a:r>
              <a:rPr lang="es-PR" sz="1600" dirty="0" err="1"/>
              <a:t>Emaze</a:t>
            </a:r>
            <a:r>
              <a:rPr lang="es-PR" sz="1600" dirty="0"/>
              <a:t>.  (2014).  Presentación La coma.  Recuperado de http://www.emaze.com</a:t>
            </a:r>
            <a:r>
              <a:rPr lang="es-PR" sz="1600" dirty="0" smtClean="0"/>
              <a:t>/</a:t>
            </a:r>
          </a:p>
          <a:p>
            <a:endParaRPr lang="es-PR" sz="1600" dirty="0"/>
          </a:p>
          <a:p>
            <a:r>
              <a:rPr lang="es-PR" sz="1600" dirty="0" err="1"/>
              <a:t>PowToon</a:t>
            </a:r>
            <a:r>
              <a:rPr lang="es-PR" sz="1600" dirty="0"/>
              <a:t>.  (2012-2014).  </a:t>
            </a:r>
            <a:r>
              <a:rPr lang="es-PR" sz="1600" dirty="0" err="1"/>
              <a:t>PowToon</a:t>
            </a:r>
            <a:r>
              <a:rPr lang="es-PR" sz="1600" dirty="0"/>
              <a:t> </a:t>
            </a:r>
            <a:r>
              <a:rPr lang="es-PR" sz="1600" dirty="0" err="1"/>
              <a:t>Create</a:t>
            </a:r>
            <a:r>
              <a:rPr lang="es-PR" sz="1600" dirty="0"/>
              <a:t>.  Recuperado de www.powtoon.com</a:t>
            </a:r>
            <a:r>
              <a:rPr lang="es-PR" sz="1600" dirty="0" smtClean="0"/>
              <a:t>/</a:t>
            </a:r>
          </a:p>
          <a:p>
            <a:endParaRPr lang="es-PR" sz="1600" dirty="0"/>
          </a:p>
          <a:p>
            <a:r>
              <a:rPr lang="es-PR" sz="1600" dirty="0" err="1"/>
              <a:t>Rosarion</a:t>
            </a:r>
            <a:r>
              <a:rPr lang="es-PR" sz="1600" dirty="0"/>
              <a:t>, J.  (2007).  Nuestro Idioma Español.  Recuperado de CD-ROM del programa Jean Explora 	Nuestro Idioma Español</a:t>
            </a:r>
            <a:r>
              <a:rPr lang="es-PR" sz="1600" dirty="0" smtClean="0"/>
              <a:t>.</a:t>
            </a:r>
          </a:p>
          <a:p>
            <a:endParaRPr lang="es-PR" sz="1600" dirty="0"/>
          </a:p>
          <a:p>
            <a:r>
              <a:rPr lang="es-PR" sz="1600" dirty="0" err="1"/>
              <a:t>SoundCloud</a:t>
            </a:r>
            <a:r>
              <a:rPr lang="es-PR" sz="1600" dirty="0"/>
              <a:t>.  (2014).  Creación de </a:t>
            </a:r>
            <a:r>
              <a:rPr lang="es-PR" sz="1600" dirty="0" err="1"/>
              <a:t>Podcast</a:t>
            </a:r>
            <a:r>
              <a:rPr lang="es-PR" sz="1600" dirty="0"/>
              <a:t>.  Recuperado de https://soundcloud.com</a:t>
            </a:r>
            <a:r>
              <a:rPr lang="es-PR" sz="1600" dirty="0" smtClean="0"/>
              <a:t>/</a:t>
            </a:r>
          </a:p>
          <a:p>
            <a:endParaRPr lang="es-PR" sz="1600" dirty="0"/>
          </a:p>
          <a:p>
            <a:r>
              <a:rPr lang="es-PR" sz="1600" dirty="0" err="1"/>
              <a:t>Thatquiz</a:t>
            </a:r>
            <a:r>
              <a:rPr lang="es-PR" sz="1600" dirty="0"/>
              <a:t>.  (2014). </a:t>
            </a:r>
            <a:r>
              <a:rPr lang="es-PR" sz="1600" dirty="0" err="1"/>
              <a:t>Math</a:t>
            </a:r>
            <a:r>
              <a:rPr lang="es-PR" sz="1600" dirty="0"/>
              <a:t> test </a:t>
            </a:r>
            <a:r>
              <a:rPr lang="es-PR" sz="1600" dirty="0" err="1"/>
              <a:t>activities</a:t>
            </a:r>
            <a:r>
              <a:rPr lang="es-PR" sz="1600" dirty="0"/>
              <a:t> </a:t>
            </a:r>
            <a:r>
              <a:rPr lang="es-PR" sz="1600" dirty="0" err="1"/>
              <a:t>for</a:t>
            </a:r>
            <a:r>
              <a:rPr lang="es-PR" sz="1600" dirty="0"/>
              <a:t> </a:t>
            </a:r>
            <a:r>
              <a:rPr lang="es-PR" sz="1600" dirty="0" err="1"/>
              <a:t>students</a:t>
            </a:r>
            <a:r>
              <a:rPr lang="es-PR" sz="1600" dirty="0"/>
              <a:t> and </a:t>
            </a:r>
            <a:r>
              <a:rPr lang="es-PR" sz="1600" dirty="0" err="1"/>
              <a:t>teachers</a:t>
            </a:r>
            <a:r>
              <a:rPr lang="es-PR" sz="1600" dirty="0"/>
              <a:t> of </a:t>
            </a:r>
            <a:r>
              <a:rPr lang="es-PR" sz="1600" dirty="0" err="1"/>
              <a:t>all</a:t>
            </a:r>
            <a:r>
              <a:rPr lang="es-PR" sz="1600" dirty="0"/>
              <a:t> grade </a:t>
            </a:r>
            <a:r>
              <a:rPr lang="es-PR" sz="1600" dirty="0" err="1"/>
              <a:t>levels</a:t>
            </a:r>
            <a:r>
              <a:rPr lang="es-PR" sz="1600" dirty="0"/>
              <a:t>.  Recuperado de https://www.thatquiz.org</a:t>
            </a:r>
            <a:r>
              <a:rPr lang="es-PR" sz="1600" dirty="0" smtClean="0"/>
              <a:t>/</a:t>
            </a:r>
          </a:p>
          <a:p>
            <a:endParaRPr lang="es-PR" sz="1600" dirty="0"/>
          </a:p>
          <a:p>
            <a:r>
              <a:rPr lang="es-PR" sz="1600" dirty="0" err="1"/>
              <a:t>Voki</a:t>
            </a:r>
            <a:r>
              <a:rPr lang="es-PR" sz="1600" dirty="0"/>
              <a:t>.  (2014).  </a:t>
            </a:r>
            <a:r>
              <a:rPr lang="es-PR" sz="1600" dirty="0" err="1"/>
              <a:t>Creción</a:t>
            </a:r>
            <a:r>
              <a:rPr lang="es-PR" sz="1600" dirty="0"/>
              <a:t> del </a:t>
            </a:r>
            <a:r>
              <a:rPr lang="es-PR" sz="1600" dirty="0" err="1"/>
              <a:t>Voki</a:t>
            </a:r>
            <a:r>
              <a:rPr lang="es-PR" sz="1600" dirty="0"/>
              <a:t>.  Recuperado de http://voki.com/</a:t>
            </a:r>
          </a:p>
        </p:txBody>
      </p:sp>
    </p:spTree>
    <p:extLst>
      <p:ext uri="{BB962C8B-B14F-4D97-AF65-F5344CB8AC3E}">
        <p14:creationId xmlns:p14="http://schemas.microsoft.com/office/powerpoint/2010/main" val="3152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Introducción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492" y="1968183"/>
            <a:ext cx="6436360" cy="40227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47744" y="3108960"/>
            <a:ext cx="1182624" cy="292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2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Voki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7" b="12182"/>
          <a:stretch/>
        </p:blipFill>
        <p:spPr>
          <a:xfrm>
            <a:off x="2298383" y="1907223"/>
            <a:ext cx="6906578" cy="38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Descripción</a:t>
            </a:r>
            <a:r>
              <a:rPr lang="en-US" dirty="0" smtClean="0"/>
              <a:t> del </a:t>
            </a:r>
            <a:r>
              <a:rPr lang="en-US" dirty="0" err="1" smtClean="0"/>
              <a:t>Curso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751" y="1899426"/>
            <a:ext cx="6601458" cy="41259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135528" y="3402419"/>
            <a:ext cx="990952" cy="138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6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02" y="639724"/>
            <a:ext cx="8952614" cy="55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Generales</a:t>
            </a:r>
            <a:endParaRPr lang="es-P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176" y="1813702"/>
            <a:ext cx="8049838" cy="44781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87479" y="3604437"/>
            <a:ext cx="1403498" cy="410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00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26" y="595423"/>
            <a:ext cx="8590246" cy="56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185</Words>
  <Application>Microsoft Office PowerPoint</Application>
  <PresentationFormat>Widescreen</PresentationFormat>
  <Paragraphs>56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Calibri Light</vt:lpstr>
      <vt:lpstr>Retrospect</vt:lpstr>
      <vt:lpstr>Curso E-learning Los signos de puntuación</vt:lpstr>
      <vt:lpstr>Plataforma Educativa </vt:lpstr>
      <vt:lpstr>Estructura del Curso</vt:lpstr>
      <vt:lpstr>Introducción</vt:lpstr>
      <vt:lpstr>Voki</vt:lpstr>
      <vt:lpstr>Descripción del Curso</vt:lpstr>
      <vt:lpstr>PowerPoint Presentation</vt:lpstr>
      <vt:lpstr>Objetivos Generales</vt:lpstr>
      <vt:lpstr>PowerPoint Presentation</vt:lpstr>
      <vt:lpstr>Definición de Ortografía</vt:lpstr>
      <vt:lpstr>PowerPoint Presentation</vt:lpstr>
      <vt:lpstr>Módulos</vt:lpstr>
      <vt:lpstr>El Punto</vt:lpstr>
      <vt:lpstr>Objetivos Específicos</vt:lpstr>
      <vt:lpstr>Teoría</vt:lpstr>
      <vt:lpstr>Ejercicio de Práctica</vt:lpstr>
      <vt:lpstr>Prueba Corta</vt:lpstr>
      <vt:lpstr>La Coma</vt:lpstr>
      <vt:lpstr>Objetivos Específicos</vt:lpstr>
      <vt:lpstr>Teoría</vt:lpstr>
      <vt:lpstr>Ejercicio de Práctica</vt:lpstr>
      <vt:lpstr>Prueba Corta</vt:lpstr>
      <vt:lpstr>El Punto y Coma</vt:lpstr>
      <vt:lpstr>Objetivos Específicos</vt:lpstr>
      <vt:lpstr>Teoría</vt:lpstr>
      <vt:lpstr>Ejercicios de Práctica</vt:lpstr>
      <vt:lpstr>Prueba Corta</vt:lpstr>
      <vt:lpstr>Repaso</vt:lpstr>
      <vt:lpstr>Vídeo PowToon</vt:lpstr>
      <vt:lpstr>Evaluación Final</vt:lpstr>
      <vt:lpstr>Thatquiz.org</vt:lpstr>
      <vt:lpstr>Conclusión</vt:lpstr>
      <vt:lpstr>PowerPoint Presentation</vt:lpstr>
      <vt:lpstr>Referencias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e-learning Los signos de puntuación</dc:title>
  <dc:creator>Yoliberth Camacho Sánchez</dc:creator>
  <cp:lastModifiedBy>Yoliberth Camacho Sánchez</cp:lastModifiedBy>
  <cp:revision>16</cp:revision>
  <dcterms:created xsi:type="dcterms:W3CDTF">2014-11-09T02:50:25Z</dcterms:created>
  <dcterms:modified xsi:type="dcterms:W3CDTF">2014-11-09T20:19:16Z</dcterms:modified>
</cp:coreProperties>
</file>